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60" r:id="rId3"/>
    <p:sldId id="262" r:id="rId4"/>
    <p:sldId id="259" r:id="rId5"/>
    <p:sldId id="269" r:id="rId6"/>
    <p:sldId id="271" r:id="rId7"/>
    <p:sldId id="258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78" r:id="rId16"/>
    <p:sldId id="279" r:id="rId17"/>
    <p:sldId id="280" r:id="rId18"/>
    <p:sldId id="267" r:id="rId19"/>
    <p:sldId id="266" r:id="rId20"/>
    <p:sldId id="281" r:id="rId21"/>
    <p:sldId id="282" r:id="rId22"/>
    <p:sldId id="283" r:id="rId23"/>
    <p:sldId id="284" r:id="rId24"/>
    <p:sldId id="285" r:id="rId25"/>
    <p:sldId id="286" r:id="rId26"/>
    <p:sldId id="270" r:id="rId27"/>
  </p:sldIdLst>
  <p:sldSz cx="9144000" cy="5715000" type="screen16x10"/>
  <p:notesSz cx="6858000" cy="9144000"/>
  <p:embeddedFontLst>
    <p:embeddedFont>
      <p:font typeface="Open Sans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9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3849278215223124"/>
          <c:y val="8.3333333333333398E-2"/>
          <c:w val="0.82705774278215227"/>
          <c:h val="0.82919801691455308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Sheet1!$P$2:$DT$2</c:f>
              <c:numCache>
                <c:formatCode>General</c:formatCode>
                <c:ptCount val="109"/>
                <c:pt idx="0">
                  <c:v>1903</c:v>
                </c:pt>
                <c:pt idx="1">
                  <c:v>1904</c:v>
                </c:pt>
                <c:pt idx="2">
                  <c:v>1905</c:v>
                </c:pt>
                <c:pt idx="3">
                  <c:v>1906</c:v>
                </c:pt>
                <c:pt idx="4">
                  <c:v>1907</c:v>
                </c:pt>
                <c:pt idx="5">
                  <c:v>1908</c:v>
                </c:pt>
                <c:pt idx="6">
                  <c:v>1909</c:v>
                </c:pt>
                <c:pt idx="7">
                  <c:v>1910</c:v>
                </c:pt>
                <c:pt idx="8">
                  <c:v>1911</c:v>
                </c:pt>
                <c:pt idx="9">
                  <c:v>1912</c:v>
                </c:pt>
                <c:pt idx="10">
                  <c:v>1913</c:v>
                </c:pt>
                <c:pt idx="11">
                  <c:v>1914</c:v>
                </c:pt>
                <c:pt idx="12">
                  <c:v>1915</c:v>
                </c:pt>
                <c:pt idx="13">
                  <c:v>1916</c:v>
                </c:pt>
                <c:pt idx="14">
                  <c:v>1917</c:v>
                </c:pt>
                <c:pt idx="15">
                  <c:v>1918</c:v>
                </c:pt>
                <c:pt idx="16">
                  <c:v>1919</c:v>
                </c:pt>
                <c:pt idx="17">
                  <c:v>1920</c:v>
                </c:pt>
                <c:pt idx="18">
                  <c:v>1921</c:v>
                </c:pt>
                <c:pt idx="19">
                  <c:v>1922</c:v>
                </c:pt>
                <c:pt idx="20">
                  <c:v>1923</c:v>
                </c:pt>
                <c:pt idx="21">
                  <c:v>1924</c:v>
                </c:pt>
                <c:pt idx="22">
                  <c:v>1925</c:v>
                </c:pt>
                <c:pt idx="23">
                  <c:v>1926</c:v>
                </c:pt>
                <c:pt idx="24">
                  <c:v>1927</c:v>
                </c:pt>
                <c:pt idx="25">
                  <c:v>1928</c:v>
                </c:pt>
                <c:pt idx="26">
                  <c:v>1929</c:v>
                </c:pt>
                <c:pt idx="27">
                  <c:v>1930</c:v>
                </c:pt>
                <c:pt idx="28">
                  <c:v>1931</c:v>
                </c:pt>
                <c:pt idx="29">
                  <c:v>1932</c:v>
                </c:pt>
                <c:pt idx="30">
                  <c:v>1933</c:v>
                </c:pt>
                <c:pt idx="31">
                  <c:v>1934</c:v>
                </c:pt>
                <c:pt idx="32">
                  <c:v>1935</c:v>
                </c:pt>
                <c:pt idx="33">
                  <c:v>1936</c:v>
                </c:pt>
                <c:pt idx="34">
                  <c:v>1937</c:v>
                </c:pt>
                <c:pt idx="35">
                  <c:v>1938</c:v>
                </c:pt>
                <c:pt idx="36">
                  <c:v>1939</c:v>
                </c:pt>
                <c:pt idx="37">
                  <c:v>1940</c:v>
                </c:pt>
                <c:pt idx="38">
                  <c:v>1941</c:v>
                </c:pt>
                <c:pt idx="39">
                  <c:v>1942</c:v>
                </c:pt>
                <c:pt idx="40">
                  <c:v>1943</c:v>
                </c:pt>
                <c:pt idx="41">
                  <c:v>1944</c:v>
                </c:pt>
                <c:pt idx="42">
                  <c:v>1945</c:v>
                </c:pt>
                <c:pt idx="43">
                  <c:v>1946</c:v>
                </c:pt>
                <c:pt idx="44">
                  <c:v>1947</c:v>
                </c:pt>
                <c:pt idx="45">
                  <c:v>1948</c:v>
                </c:pt>
                <c:pt idx="46">
                  <c:v>1949</c:v>
                </c:pt>
                <c:pt idx="47">
                  <c:v>1950</c:v>
                </c:pt>
                <c:pt idx="48">
                  <c:v>1951</c:v>
                </c:pt>
                <c:pt idx="49">
                  <c:v>1952</c:v>
                </c:pt>
                <c:pt idx="50">
                  <c:v>1953</c:v>
                </c:pt>
                <c:pt idx="51">
                  <c:v>1954</c:v>
                </c:pt>
                <c:pt idx="52">
                  <c:v>1955</c:v>
                </c:pt>
                <c:pt idx="53">
                  <c:v>1956</c:v>
                </c:pt>
                <c:pt idx="54">
                  <c:v>1957</c:v>
                </c:pt>
                <c:pt idx="55">
                  <c:v>1958</c:v>
                </c:pt>
                <c:pt idx="56">
                  <c:v>1959</c:v>
                </c:pt>
                <c:pt idx="57">
                  <c:v>1960</c:v>
                </c:pt>
                <c:pt idx="58">
                  <c:v>1961</c:v>
                </c:pt>
                <c:pt idx="59">
                  <c:v>1962</c:v>
                </c:pt>
                <c:pt idx="60">
                  <c:v>1963</c:v>
                </c:pt>
                <c:pt idx="61">
                  <c:v>1964</c:v>
                </c:pt>
                <c:pt idx="62">
                  <c:v>1965</c:v>
                </c:pt>
                <c:pt idx="63">
                  <c:v>1966</c:v>
                </c:pt>
                <c:pt idx="64">
                  <c:v>1967</c:v>
                </c:pt>
                <c:pt idx="65">
                  <c:v>1968</c:v>
                </c:pt>
                <c:pt idx="66">
                  <c:v>1969</c:v>
                </c:pt>
                <c:pt idx="67">
                  <c:v>1970</c:v>
                </c:pt>
                <c:pt idx="68">
                  <c:v>1971</c:v>
                </c:pt>
                <c:pt idx="69">
                  <c:v>1972</c:v>
                </c:pt>
                <c:pt idx="70">
                  <c:v>1973</c:v>
                </c:pt>
                <c:pt idx="71">
                  <c:v>1974</c:v>
                </c:pt>
                <c:pt idx="72">
                  <c:v>1975</c:v>
                </c:pt>
                <c:pt idx="73">
                  <c:v>1976</c:v>
                </c:pt>
                <c:pt idx="74">
                  <c:v>1977</c:v>
                </c:pt>
                <c:pt idx="75">
                  <c:v>1978</c:v>
                </c:pt>
                <c:pt idx="76">
                  <c:v>1979</c:v>
                </c:pt>
                <c:pt idx="77">
                  <c:v>1980</c:v>
                </c:pt>
                <c:pt idx="78">
                  <c:v>1981</c:v>
                </c:pt>
                <c:pt idx="79">
                  <c:v>1982</c:v>
                </c:pt>
                <c:pt idx="80">
                  <c:v>1983</c:v>
                </c:pt>
                <c:pt idx="81">
                  <c:v>1984</c:v>
                </c:pt>
                <c:pt idx="82">
                  <c:v>1985</c:v>
                </c:pt>
                <c:pt idx="83">
                  <c:v>1986</c:v>
                </c:pt>
                <c:pt idx="84">
                  <c:v>1987</c:v>
                </c:pt>
                <c:pt idx="85">
                  <c:v>1988</c:v>
                </c:pt>
                <c:pt idx="86">
                  <c:v>1989</c:v>
                </c:pt>
                <c:pt idx="87">
                  <c:v>1990</c:v>
                </c:pt>
                <c:pt idx="88">
                  <c:v>1991</c:v>
                </c:pt>
                <c:pt idx="89">
                  <c:v>1992</c:v>
                </c:pt>
                <c:pt idx="90">
                  <c:v>1993</c:v>
                </c:pt>
                <c:pt idx="91">
                  <c:v>1994</c:v>
                </c:pt>
                <c:pt idx="92">
                  <c:v>1995</c:v>
                </c:pt>
                <c:pt idx="93">
                  <c:v>1996</c:v>
                </c:pt>
                <c:pt idx="94">
                  <c:v>1997</c:v>
                </c:pt>
                <c:pt idx="95">
                  <c:v>1998</c:v>
                </c:pt>
                <c:pt idx="96">
                  <c:v>1999</c:v>
                </c:pt>
                <c:pt idx="97">
                  <c:v>2000</c:v>
                </c:pt>
                <c:pt idx="98">
                  <c:v>2001</c:v>
                </c:pt>
                <c:pt idx="99">
                  <c:v>2002</c:v>
                </c:pt>
                <c:pt idx="100">
                  <c:v>2003</c:v>
                </c:pt>
                <c:pt idx="101">
                  <c:v>2004</c:v>
                </c:pt>
                <c:pt idx="102">
                  <c:v>2005</c:v>
                </c:pt>
                <c:pt idx="103">
                  <c:v>2006</c:v>
                </c:pt>
                <c:pt idx="104">
                  <c:v>2007</c:v>
                </c:pt>
                <c:pt idx="105">
                  <c:v>2008</c:v>
                </c:pt>
                <c:pt idx="106">
                  <c:v>2009</c:v>
                </c:pt>
                <c:pt idx="107">
                  <c:v>2010</c:v>
                </c:pt>
                <c:pt idx="108">
                  <c:v>2011</c:v>
                </c:pt>
              </c:numCache>
            </c:numRef>
          </c:cat>
          <c:val>
            <c:numRef>
              <c:f>Sheet1!$P$12:$DT$12</c:f>
              <c:numCache>
                <c:formatCode>#,##0</c:formatCode>
                <c:ptCount val="109"/>
                <c:pt idx="0">
                  <c:v>211808</c:v>
                </c:pt>
                <c:pt idx="1">
                  <c:v>438919</c:v>
                </c:pt>
                <c:pt idx="2">
                  <c:v>309100</c:v>
                </c:pt>
                <c:pt idx="3">
                  <c:v>434700</c:v>
                </c:pt>
                <c:pt idx="4">
                  <c:v>350020</c:v>
                </c:pt>
                <c:pt idx="5">
                  <c:v>305500</c:v>
                </c:pt>
                <c:pt idx="6">
                  <c:v>501000</c:v>
                </c:pt>
                <c:pt idx="7">
                  <c:v>355857</c:v>
                </c:pt>
                <c:pt idx="8">
                  <c:v>302444</c:v>
                </c:pt>
                <c:pt idx="9">
                  <c:v>242194</c:v>
                </c:pt>
                <c:pt idx="10">
                  <c:v>357551</c:v>
                </c:pt>
                <c:pt idx="11">
                  <c:v>359477</c:v>
                </c:pt>
                <c:pt idx="12">
                  <c:v>256035</c:v>
                </c:pt>
                <c:pt idx="13">
                  <c:v>469211</c:v>
                </c:pt>
                <c:pt idx="14">
                  <c:v>330294</c:v>
                </c:pt>
                <c:pt idx="15">
                  <c:v>282047</c:v>
                </c:pt>
                <c:pt idx="16">
                  <c:v>619164</c:v>
                </c:pt>
                <c:pt idx="17">
                  <c:v>1289422</c:v>
                </c:pt>
                <c:pt idx="18">
                  <c:v>1230696</c:v>
                </c:pt>
                <c:pt idx="19">
                  <c:v>1026134</c:v>
                </c:pt>
                <c:pt idx="20">
                  <c:v>1007066</c:v>
                </c:pt>
                <c:pt idx="21">
                  <c:v>1053533</c:v>
                </c:pt>
                <c:pt idx="22">
                  <c:v>697267</c:v>
                </c:pt>
                <c:pt idx="23">
                  <c:v>1027675</c:v>
                </c:pt>
                <c:pt idx="24">
                  <c:v>1164015</c:v>
                </c:pt>
                <c:pt idx="25">
                  <c:v>1072132</c:v>
                </c:pt>
                <c:pt idx="26">
                  <c:v>960148</c:v>
                </c:pt>
                <c:pt idx="27">
                  <c:v>1169230</c:v>
                </c:pt>
                <c:pt idx="28">
                  <c:v>912437</c:v>
                </c:pt>
                <c:pt idx="29">
                  <c:v>962320</c:v>
                </c:pt>
                <c:pt idx="30">
                  <c:v>728014</c:v>
                </c:pt>
                <c:pt idx="31">
                  <c:v>854682</c:v>
                </c:pt>
                <c:pt idx="32">
                  <c:v>657508</c:v>
                </c:pt>
                <c:pt idx="33">
                  <c:v>976913</c:v>
                </c:pt>
                <c:pt idx="34">
                  <c:v>998148</c:v>
                </c:pt>
                <c:pt idx="35">
                  <c:v>970916</c:v>
                </c:pt>
                <c:pt idx="36">
                  <c:v>859785</c:v>
                </c:pt>
                <c:pt idx="37">
                  <c:v>988975</c:v>
                </c:pt>
                <c:pt idx="38">
                  <c:v>964722</c:v>
                </c:pt>
                <c:pt idx="39">
                  <c:v>922011</c:v>
                </c:pt>
                <c:pt idx="40">
                  <c:v>618330</c:v>
                </c:pt>
                <c:pt idx="41">
                  <c:v>789995</c:v>
                </c:pt>
                <c:pt idx="42">
                  <c:v>881845</c:v>
                </c:pt>
                <c:pt idx="43">
                  <c:v>2265512</c:v>
                </c:pt>
                <c:pt idx="44">
                  <c:v>2178937</c:v>
                </c:pt>
                <c:pt idx="45">
                  <c:v>2373901</c:v>
                </c:pt>
                <c:pt idx="46">
                  <c:v>2283676</c:v>
                </c:pt>
                <c:pt idx="47">
                  <c:v>2081380</c:v>
                </c:pt>
                <c:pt idx="48">
                  <c:v>1950107</c:v>
                </c:pt>
                <c:pt idx="49">
                  <c:v>1629665</c:v>
                </c:pt>
                <c:pt idx="50">
                  <c:v>1537811</c:v>
                </c:pt>
                <c:pt idx="51">
                  <c:v>1475171</c:v>
                </c:pt>
                <c:pt idx="52">
                  <c:v>1490138</c:v>
                </c:pt>
                <c:pt idx="53">
                  <c:v>1491784</c:v>
                </c:pt>
                <c:pt idx="54">
                  <c:v>1497134</c:v>
                </c:pt>
                <c:pt idx="55">
                  <c:v>1428438</c:v>
                </c:pt>
                <c:pt idx="56">
                  <c:v>1552030</c:v>
                </c:pt>
                <c:pt idx="57">
                  <c:v>1627349</c:v>
                </c:pt>
                <c:pt idx="58">
                  <c:v>1747725</c:v>
                </c:pt>
                <c:pt idx="59">
                  <c:v>1493574</c:v>
                </c:pt>
                <c:pt idx="60">
                  <c:v>1308920</c:v>
                </c:pt>
                <c:pt idx="61">
                  <c:v>1305638</c:v>
                </c:pt>
                <c:pt idx="62">
                  <c:v>1213552</c:v>
                </c:pt>
                <c:pt idx="63">
                  <c:v>1124648</c:v>
                </c:pt>
                <c:pt idx="64">
                  <c:v>1259514</c:v>
                </c:pt>
                <c:pt idx="65">
                  <c:v>1185666</c:v>
                </c:pt>
                <c:pt idx="66">
                  <c:v>1067966</c:v>
                </c:pt>
                <c:pt idx="67">
                  <c:v>1136879</c:v>
                </c:pt>
                <c:pt idx="68">
                  <c:v>1070771</c:v>
                </c:pt>
                <c:pt idx="69">
                  <c:v>966328</c:v>
                </c:pt>
                <c:pt idx="70">
                  <c:v>1252103</c:v>
                </c:pt>
                <c:pt idx="71">
                  <c:v>1273075</c:v>
                </c:pt>
                <c:pt idx="72">
                  <c:v>1288048</c:v>
                </c:pt>
                <c:pt idx="73">
                  <c:v>2012434</c:v>
                </c:pt>
                <c:pt idx="74">
                  <c:v>2103092</c:v>
                </c:pt>
                <c:pt idx="75">
                  <c:v>2103092</c:v>
                </c:pt>
                <c:pt idx="76">
                  <c:v>2537765</c:v>
                </c:pt>
                <c:pt idx="77">
                  <c:v>2627417</c:v>
                </c:pt>
                <c:pt idx="78">
                  <c:v>1614353</c:v>
                </c:pt>
                <c:pt idx="79">
                  <c:v>2041219</c:v>
                </c:pt>
                <c:pt idx="80">
                  <c:v>2257016</c:v>
                </c:pt>
                <c:pt idx="81">
                  <c:v>1821815</c:v>
                </c:pt>
                <c:pt idx="82">
                  <c:v>2214587</c:v>
                </c:pt>
                <c:pt idx="83">
                  <c:v>2268030</c:v>
                </c:pt>
                <c:pt idx="84">
                  <c:v>2427672</c:v>
                </c:pt>
                <c:pt idx="85">
                  <c:v>2633701</c:v>
                </c:pt>
                <c:pt idx="86">
                  <c:v>2170485</c:v>
                </c:pt>
                <c:pt idx="87">
                  <c:v>2006436</c:v>
                </c:pt>
                <c:pt idx="88">
                  <c:v>1863733</c:v>
                </c:pt>
                <c:pt idx="89">
                  <c:v>1748733</c:v>
                </c:pt>
                <c:pt idx="90">
                  <c:v>2416965</c:v>
                </c:pt>
                <c:pt idx="91">
                  <c:v>1675557</c:v>
                </c:pt>
                <c:pt idx="92">
                  <c:v>1705257</c:v>
                </c:pt>
                <c:pt idx="93">
                  <c:v>2250124</c:v>
                </c:pt>
                <c:pt idx="94">
                  <c:v>2580443</c:v>
                </c:pt>
                <c:pt idx="95">
                  <c:v>2955193</c:v>
                </c:pt>
                <c:pt idx="96">
                  <c:v>3293659</c:v>
                </c:pt>
                <c:pt idx="97">
                  <c:v>3227657</c:v>
                </c:pt>
                <c:pt idx="98">
                  <c:v>3264907</c:v>
                </c:pt>
                <c:pt idx="99">
                  <c:v>3465807</c:v>
                </c:pt>
                <c:pt idx="100">
                  <c:v>3465600</c:v>
                </c:pt>
                <c:pt idx="101">
                  <c:v>3775292</c:v>
                </c:pt>
                <c:pt idx="102">
                  <c:v>4090696</c:v>
                </c:pt>
                <c:pt idx="103">
                  <c:v>4200518</c:v>
                </c:pt>
                <c:pt idx="104">
                  <c:v>4271083</c:v>
                </c:pt>
                <c:pt idx="105">
                  <c:v>4298655</c:v>
                </c:pt>
                <c:pt idx="106">
                  <c:v>3719358</c:v>
                </c:pt>
                <c:pt idx="107">
                  <c:v>3765807</c:v>
                </c:pt>
                <c:pt idx="108">
                  <c:v>3653680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2-4C04-B9E6-9C4C7B561E45}"/>
            </c:ext>
          </c:extLst>
        </c:ser>
        <c:ser>
          <c:idx val="1"/>
          <c:order val="1"/>
          <c:tx>
            <c:v>Year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Sheet1!$P$2:$DT$2</c:f>
              <c:numCache>
                <c:formatCode>General</c:formatCode>
                <c:ptCount val="109"/>
                <c:pt idx="0">
                  <c:v>1903</c:v>
                </c:pt>
                <c:pt idx="1">
                  <c:v>1904</c:v>
                </c:pt>
                <c:pt idx="2">
                  <c:v>1905</c:v>
                </c:pt>
                <c:pt idx="3">
                  <c:v>1906</c:v>
                </c:pt>
                <c:pt idx="4">
                  <c:v>1907</c:v>
                </c:pt>
                <c:pt idx="5">
                  <c:v>1908</c:v>
                </c:pt>
                <c:pt idx="6">
                  <c:v>1909</c:v>
                </c:pt>
                <c:pt idx="7">
                  <c:v>1910</c:v>
                </c:pt>
                <c:pt idx="8">
                  <c:v>1911</c:v>
                </c:pt>
                <c:pt idx="9">
                  <c:v>1912</c:v>
                </c:pt>
                <c:pt idx="10">
                  <c:v>1913</c:v>
                </c:pt>
                <c:pt idx="11">
                  <c:v>1914</c:v>
                </c:pt>
                <c:pt idx="12">
                  <c:v>1915</c:v>
                </c:pt>
                <c:pt idx="13">
                  <c:v>1916</c:v>
                </c:pt>
                <c:pt idx="14">
                  <c:v>1917</c:v>
                </c:pt>
                <c:pt idx="15">
                  <c:v>1918</c:v>
                </c:pt>
                <c:pt idx="16">
                  <c:v>1919</c:v>
                </c:pt>
                <c:pt idx="17">
                  <c:v>1920</c:v>
                </c:pt>
                <c:pt idx="18">
                  <c:v>1921</c:v>
                </c:pt>
                <c:pt idx="19">
                  <c:v>1922</c:v>
                </c:pt>
                <c:pt idx="20">
                  <c:v>1923</c:v>
                </c:pt>
                <c:pt idx="21">
                  <c:v>1924</c:v>
                </c:pt>
                <c:pt idx="22">
                  <c:v>1925</c:v>
                </c:pt>
                <c:pt idx="23">
                  <c:v>1926</c:v>
                </c:pt>
                <c:pt idx="24">
                  <c:v>1927</c:v>
                </c:pt>
                <c:pt idx="25">
                  <c:v>1928</c:v>
                </c:pt>
                <c:pt idx="26">
                  <c:v>1929</c:v>
                </c:pt>
                <c:pt idx="27">
                  <c:v>1930</c:v>
                </c:pt>
                <c:pt idx="28">
                  <c:v>1931</c:v>
                </c:pt>
                <c:pt idx="29">
                  <c:v>1932</c:v>
                </c:pt>
                <c:pt idx="30">
                  <c:v>1933</c:v>
                </c:pt>
                <c:pt idx="31">
                  <c:v>1934</c:v>
                </c:pt>
                <c:pt idx="32">
                  <c:v>1935</c:v>
                </c:pt>
                <c:pt idx="33">
                  <c:v>1936</c:v>
                </c:pt>
                <c:pt idx="34">
                  <c:v>1937</c:v>
                </c:pt>
                <c:pt idx="35">
                  <c:v>1938</c:v>
                </c:pt>
                <c:pt idx="36">
                  <c:v>1939</c:v>
                </c:pt>
                <c:pt idx="37">
                  <c:v>1940</c:v>
                </c:pt>
                <c:pt idx="38">
                  <c:v>1941</c:v>
                </c:pt>
                <c:pt idx="39">
                  <c:v>1942</c:v>
                </c:pt>
                <c:pt idx="40">
                  <c:v>1943</c:v>
                </c:pt>
                <c:pt idx="41">
                  <c:v>1944</c:v>
                </c:pt>
                <c:pt idx="42">
                  <c:v>1945</c:v>
                </c:pt>
                <c:pt idx="43">
                  <c:v>1946</c:v>
                </c:pt>
                <c:pt idx="44">
                  <c:v>1947</c:v>
                </c:pt>
                <c:pt idx="45">
                  <c:v>1948</c:v>
                </c:pt>
                <c:pt idx="46">
                  <c:v>1949</c:v>
                </c:pt>
                <c:pt idx="47">
                  <c:v>1950</c:v>
                </c:pt>
                <c:pt idx="48">
                  <c:v>1951</c:v>
                </c:pt>
                <c:pt idx="49">
                  <c:v>1952</c:v>
                </c:pt>
                <c:pt idx="50">
                  <c:v>1953</c:v>
                </c:pt>
                <c:pt idx="51">
                  <c:v>1954</c:v>
                </c:pt>
                <c:pt idx="52">
                  <c:v>1955</c:v>
                </c:pt>
                <c:pt idx="53">
                  <c:v>1956</c:v>
                </c:pt>
                <c:pt idx="54">
                  <c:v>1957</c:v>
                </c:pt>
                <c:pt idx="55">
                  <c:v>1958</c:v>
                </c:pt>
                <c:pt idx="56">
                  <c:v>1959</c:v>
                </c:pt>
                <c:pt idx="57">
                  <c:v>1960</c:v>
                </c:pt>
                <c:pt idx="58">
                  <c:v>1961</c:v>
                </c:pt>
                <c:pt idx="59">
                  <c:v>1962</c:v>
                </c:pt>
                <c:pt idx="60">
                  <c:v>1963</c:v>
                </c:pt>
                <c:pt idx="61">
                  <c:v>1964</c:v>
                </c:pt>
                <c:pt idx="62">
                  <c:v>1965</c:v>
                </c:pt>
                <c:pt idx="63">
                  <c:v>1966</c:v>
                </c:pt>
                <c:pt idx="64">
                  <c:v>1967</c:v>
                </c:pt>
                <c:pt idx="65">
                  <c:v>1968</c:v>
                </c:pt>
                <c:pt idx="66">
                  <c:v>1969</c:v>
                </c:pt>
                <c:pt idx="67">
                  <c:v>1970</c:v>
                </c:pt>
                <c:pt idx="68">
                  <c:v>1971</c:v>
                </c:pt>
                <c:pt idx="69">
                  <c:v>1972</c:v>
                </c:pt>
                <c:pt idx="70">
                  <c:v>1973</c:v>
                </c:pt>
                <c:pt idx="71">
                  <c:v>1974</c:v>
                </c:pt>
                <c:pt idx="72">
                  <c:v>1975</c:v>
                </c:pt>
                <c:pt idx="73">
                  <c:v>1976</c:v>
                </c:pt>
                <c:pt idx="74">
                  <c:v>1977</c:v>
                </c:pt>
                <c:pt idx="75">
                  <c:v>1978</c:v>
                </c:pt>
                <c:pt idx="76">
                  <c:v>1979</c:v>
                </c:pt>
                <c:pt idx="77">
                  <c:v>1980</c:v>
                </c:pt>
                <c:pt idx="78">
                  <c:v>1981</c:v>
                </c:pt>
                <c:pt idx="79">
                  <c:v>1982</c:v>
                </c:pt>
                <c:pt idx="80">
                  <c:v>1983</c:v>
                </c:pt>
                <c:pt idx="81">
                  <c:v>1984</c:v>
                </c:pt>
                <c:pt idx="82">
                  <c:v>1985</c:v>
                </c:pt>
                <c:pt idx="83">
                  <c:v>1986</c:v>
                </c:pt>
                <c:pt idx="84">
                  <c:v>1987</c:v>
                </c:pt>
                <c:pt idx="85">
                  <c:v>1988</c:v>
                </c:pt>
                <c:pt idx="86">
                  <c:v>1989</c:v>
                </c:pt>
                <c:pt idx="87">
                  <c:v>1990</c:v>
                </c:pt>
                <c:pt idx="88">
                  <c:v>1991</c:v>
                </c:pt>
                <c:pt idx="89">
                  <c:v>1992</c:v>
                </c:pt>
                <c:pt idx="90">
                  <c:v>1993</c:v>
                </c:pt>
                <c:pt idx="91">
                  <c:v>1994</c:v>
                </c:pt>
                <c:pt idx="92">
                  <c:v>1995</c:v>
                </c:pt>
                <c:pt idx="93">
                  <c:v>1996</c:v>
                </c:pt>
                <c:pt idx="94">
                  <c:v>1997</c:v>
                </c:pt>
                <c:pt idx="95">
                  <c:v>1998</c:v>
                </c:pt>
                <c:pt idx="96">
                  <c:v>1999</c:v>
                </c:pt>
                <c:pt idx="97">
                  <c:v>2000</c:v>
                </c:pt>
                <c:pt idx="98">
                  <c:v>2001</c:v>
                </c:pt>
                <c:pt idx="99">
                  <c:v>2002</c:v>
                </c:pt>
                <c:pt idx="100">
                  <c:v>2003</c:v>
                </c:pt>
                <c:pt idx="101">
                  <c:v>2004</c:v>
                </c:pt>
                <c:pt idx="102">
                  <c:v>2005</c:v>
                </c:pt>
                <c:pt idx="103">
                  <c:v>2006</c:v>
                </c:pt>
                <c:pt idx="104">
                  <c:v>2007</c:v>
                </c:pt>
                <c:pt idx="105">
                  <c:v>2008</c:v>
                </c:pt>
                <c:pt idx="106">
                  <c:v>2009</c:v>
                </c:pt>
                <c:pt idx="107">
                  <c:v>2010</c:v>
                </c:pt>
                <c:pt idx="108">
                  <c:v>2011</c:v>
                </c:pt>
              </c:numCache>
            </c:numRef>
          </c:cat>
          <c:val>
            <c:numRef>
              <c:f>Sheet1!$P$1:$DT$1</c:f>
              <c:numCache>
                <c:formatCode>General</c:formatCode>
                <c:ptCount val="109"/>
                <c:pt idx="0">
                  <c:v>1903</c:v>
                </c:pt>
                <c:pt idx="1">
                  <c:v>1904</c:v>
                </c:pt>
                <c:pt idx="2">
                  <c:v>1905</c:v>
                </c:pt>
                <c:pt idx="3">
                  <c:v>1906</c:v>
                </c:pt>
                <c:pt idx="4">
                  <c:v>1907</c:v>
                </c:pt>
                <c:pt idx="5">
                  <c:v>1908</c:v>
                </c:pt>
                <c:pt idx="6">
                  <c:v>1909</c:v>
                </c:pt>
                <c:pt idx="7">
                  <c:v>1910</c:v>
                </c:pt>
                <c:pt idx="8">
                  <c:v>1911</c:v>
                </c:pt>
                <c:pt idx="9">
                  <c:v>1912</c:v>
                </c:pt>
                <c:pt idx="10">
                  <c:v>1913</c:v>
                </c:pt>
                <c:pt idx="11">
                  <c:v>1914</c:v>
                </c:pt>
                <c:pt idx="12">
                  <c:v>1915</c:v>
                </c:pt>
                <c:pt idx="13">
                  <c:v>1916</c:v>
                </c:pt>
                <c:pt idx="14">
                  <c:v>1917</c:v>
                </c:pt>
                <c:pt idx="15">
                  <c:v>1918</c:v>
                </c:pt>
                <c:pt idx="16">
                  <c:v>1919</c:v>
                </c:pt>
                <c:pt idx="17">
                  <c:v>1920</c:v>
                </c:pt>
                <c:pt idx="18">
                  <c:v>1921</c:v>
                </c:pt>
                <c:pt idx="19">
                  <c:v>1922</c:v>
                </c:pt>
                <c:pt idx="20">
                  <c:v>1923</c:v>
                </c:pt>
                <c:pt idx="21">
                  <c:v>1924</c:v>
                </c:pt>
                <c:pt idx="22">
                  <c:v>1925</c:v>
                </c:pt>
                <c:pt idx="23">
                  <c:v>1926</c:v>
                </c:pt>
                <c:pt idx="24">
                  <c:v>1927</c:v>
                </c:pt>
                <c:pt idx="25">
                  <c:v>1928</c:v>
                </c:pt>
                <c:pt idx="26">
                  <c:v>1929</c:v>
                </c:pt>
                <c:pt idx="27">
                  <c:v>1930</c:v>
                </c:pt>
                <c:pt idx="28">
                  <c:v>1931</c:v>
                </c:pt>
                <c:pt idx="29">
                  <c:v>1932</c:v>
                </c:pt>
                <c:pt idx="30">
                  <c:v>1933</c:v>
                </c:pt>
                <c:pt idx="31">
                  <c:v>1934</c:v>
                </c:pt>
                <c:pt idx="32">
                  <c:v>1935</c:v>
                </c:pt>
                <c:pt idx="33">
                  <c:v>1936</c:v>
                </c:pt>
                <c:pt idx="34">
                  <c:v>1937</c:v>
                </c:pt>
                <c:pt idx="35">
                  <c:v>1938</c:v>
                </c:pt>
                <c:pt idx="36">
                  <c:v>1939</c:v>
                </c:pt>
                <c:pt idx="37">
                  <c:v>1940</c:v>
                </c:pt>
                <c:pt idx="38">
                  <c:v>1941</c:v>
                </c:pt>
                <c:pt idx="39">
                  <c:v>1942</c:v>
                </c:pt>
                <c:pt idx="40">
                  <c:v>1943</c:v>
                </c:pt>
                <c:pt idx="41">
                  <c:v>1944</c:v>
                </c:pt>
                <c:pt idx="42">
                  <c:v>1945</c:v>
                </c:pt>
                <c:pt idx="43">
                  <c:v>1946</c:v>
                </c:pt>
                <c:pt idx="44">
                  <c:v>1947</c:v>
                </c:pt>
                <c:pt idx="45">
                  <c:v>1948</c:v>
                </c:pt>
                <c:pt idx="46">
                  <c:v>1949</c:v>
                </c:pt>
                <c:pt idx="47">
                  <c:v>1950</c:v>
                </c:pt>
                <c:pt idx="48">
                  <c:v>1951</c:v>
                </c:pt>
                <c:pt idx="49">
                  <c:v>1952</c:v>
                </c:pt>
                <c:pt idx="50">
                  <c:v>1953</c:v>
                </c:pt>
                <c:pt idx="51">
                  <c:v>1954</c:v>
                </c:pt>
                <c:pt idx="52">
                  <c:v>1955</c:v>
                </c:pt>
                <c:pt idx="53">
                  <c:v>1956</c:v>
                </c:pt>
                <c:pt idx="54">
                  <c:v>1957</c:v>
                </c:pt>
                <c:pt idx="55">
                  <c:v>1958</c:v>
                </c:pt>
                <c:pt idx="56">
                  <c:v>1959</c:v>
                </c:pt>
                <c:pt idx="57">
                  <c:v>1960</c:v>
                </c:pt>
                <c:pt idx="58">
                  <c:v>1961</c:v>
                </c:pt>
                <c:pt idx="59">
                  <c:v>1962</c:v>
                </c:pt>
                <c:pt idx="60">
                  <c:v>1963</c:v>
                </c:pt>
                <c:pt idx="61">
                  <c:v>1964</c:v>
                </c:pt>
                <c:pt idx="62">
                  <c:v>1965</c:v>
                </c:pt>
                <c:pt idx="63">
                  <c:v>1966</c:v>
                </c:pt>
                <c:pt idx="64">
                  <c:v>1967</c:v>
                </c:pt>
                <c:pt idx="65">
                  <c:v>1968</c:v>
                </c:pt>
                <c:pt idx="66">
                  <c:v>1969</c:v>
                </c:pt>
                <c:pt idx="67">
                  <c:v>1970</c:v>
                </c:pt>
                <c:pt idx="68">
                  <c:v>1971</c:v>
                </c:pt>
                <c:pt idx="69">
                  <c:v>1972</c:v>
                </c:pt>
                <c:pt idx="70">
                  <c:v>1973</c:v>
                </c:pt>
                <c:pt idx="71">
                  <c:v>1974</c:v>
                </c:pt>
                <c:pt idx="72">
                  <c:v>1975</c:v>
                </c:pt>
                <c:pt idx="73">
                  <c:v>1976</c:v>
                </c:pt>
                <c:pt idx="74">
                  <c:v>1977</c:v>
                </c:pt>
                <c:pt idx="75">
                  <c:v>1978</c:v>
                </c:pt>
                <c:pt idx="76">
                  <c:v>1979</c:v>
                </c:pt>
                <c:pt idx="77">
                  <c:v>1980</c:v>
                </c:pt>
                <c:pt idx="78">
                  <c:v>1981</c:v>
                </c:pt>
                <c:pt idx="79">
                  <c:v>1982</c:v>
                </c:pt>
                <c:pt idx="80">
                  <c:v>1983</c:v>
                </c:pt>
                <c:pt idx="81">
                  <c:v>1984</c:v>
                </c:pt>
                <c:pt idx="82">
                  <c:v>1985</c:v>
                </c:pt>
                <c:pt idx="83">
                  <c:v>1986</c:v>
                </c:pt>
                <c:pt idx="84">
                  <c:v>1987</c:v>
                </c:pt>
                <c:pt idx="85">
                  <c:v>1988</c:v>
                </c:pt>
                <c:pt idx="86">
                  <c:v>1989</c:v>
                </c:pt>
                <c:pt idx="87">
                  <c:v>1990</c:v>
                </c:pt>
                <c:pt idx="88">
                  <c:v>1991</c:v>
                </c:pt>
                <c:pt idx="89">
                  <c:v>1992</c:v>
                </c:pt>
                <c:pt idx="90">
                  <c:v>1993</c:v>
                </c:pt>
                <c:pt idx="91">
                  <c:v>1994</c:v>
                </c:pt>
                <c:pt idx="92">
                  <c:v>1995</c:v>
                </c:pt>
                <c:pt idx="93">
                  <c:v>1996</c:v>
                </c:pt>
                <c:pt idx="94">
                  <c:v>1997</c:v>
                </c:pt>
                <c:pt idx="95">
                  <c:v>1998</c:v>
                </c:pt>
                <c:pt idx="96">
                  <c:v>1999</c:v>
                </c:pt>
                <c:pt idx="97">
                  <c:v>2000</c:v>
                </c:pt>
                <c:pt idx="98">
                  <c:v>2001</c:v>
                </c:pt>
                <c:pt idx="99">
                  <c:v>2002</c:v>
                </c:pt>
                <c:pt idx="100">
                  <c:v>2003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72-4C04-B9E6-9C4C7B561E45}"/>
            </c:ext>
          </c:extLst>
        </c:ser>
        <c:marker val="1"/>
        <c:axId val="129701760"/>
        <c:axId val="129703296"/>
      </c:lineChart>
      <c:catAx>
        <c:axId val="129701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703296"/>
        <c:crosses val="autoZero"/>
        <c:auto val="1"/>
        <c:lblAlgn val="ctr"/>
        <c:lblOffset val="100"/>
      </c:catAx>
      <c:valAx>
        <c:axId val="129703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70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ports.weforum.org/global-risks-2017/global-risks-landscape-2017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16800" y="2291624"/>
            <a:ext cx="4644000" cy="22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MANAGEMENT IN POLISH SPORT FEDERATIONS </a:t>
            </a:r>
          </a:p>
          <a:p>
            <a:pPr lvl="0" algn="ctr">
              <a:buFontTx/>
              <a:buChar char="-"/>
            </a:pPr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 ANALYSIS</a:t>
            </a:r>
          </a:p>
          <a:p>
            <a:pPr algn="ctr"/>
            <a:endParaRPr lang="pl-PL" sz="12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Michael </a:t>
            </a:r>
            <a:r>
              <a:rPr lang="en-US" sz="11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Troilo</a:t>
            </a:r>
            <a:r>
              <a:rPr lang="en-US" sz="11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, PhD</a:t>
            </a:r>
            <a:endParaRPr lang="pl-PL" sz="11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Wellspring Associate Professor of Finance 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International Business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Warsaw -  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28/05/2018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pl-PL" sz="12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88800" y="4943650"/>
            <a:ext cx="3278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Religion and morals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Attitudes, e.g. the importance of status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Demographics and history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Education levels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Communication styles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Lifestyles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Technological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60000" y="4936450"/>
            <a:ext cx="3566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Knowledge management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Rate of technology change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Intellectual property and IPR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Network infrastructure 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Artificial intelligence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Apps and user interfaces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Social media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Legal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Health and safety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Taxation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Competition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Labor and employment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Contracts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Property rights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Compliance and other regulatory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Environmental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Waste disposal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Energy usage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Architectural design, e.g. LEED certified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Weather and climate change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Infrastructure, e.g. roads, airports, etc.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Packaging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6010" y="3135612"/>
            <a:ext cx="5934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Group exercise</a:t>
            </a:r>
            <a:endParaRPr lang="en-US" sz="6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Group exercise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Divide into six teams of six to seven people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Each team will be assigned one type of factor from the PEST/LE tool, e.g. Political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Spend 10 minutes with your team thinking of how that factor impacts or could impact sports and sports organizations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Each team will have one speaker report their findings to the entire group. Each speaker should only speak 2-3 minutes.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Summary of PESTLE</a:t>
            </a:r>
          </a:p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Advantages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60000" y="4936450"/>
            <a:ext cx="3566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5" y="17928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Simple and easy to use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Involves cross-functional skills and expertise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Encourages the development of strategic thinking.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Enables your organization to assess the implications 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\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of entering new markets globally or nationally.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Summary of PESTLE</a:t>
            </a:r>
          </a:p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Disadvantages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24000" y="4936450"/>
            <a:ext cx="3926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9325" y="17208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Users can oversimplify the information needed for decision-making.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Users can succumb to gathering too much information, forgetting that the point is to make a timely decision.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This tool is only effective if it is updated regularly,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and often organizations don’t make this investment.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Assumptions must be made, and these are subjective.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991050" y="3184425"/>
            <a:ext cx="493455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WORLD ECONOMIC FORUM (WEF) GLOBAL RISKS</a:t>
            </a:r>
            <a:endParaRPr lang="pl-PL" sz="24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000" u="sng" dirty="0" smtClean="0">
                <a:solidFill>
                  <a:schemeClr val="bg2"/>
                </a:solidFill>
                <a:ea typeface="Calibri" panose="020F0502020204030204" pitchFamily="34" charset="0"/>
                <a:hlinkClick r:id="rId4"/>
              </a:rPr>
              <a:t>http://reports.weforum.org/global-risks-2017/global-risks-landscape-2017/#trends</a:t>
            </a:r>
            <a:endParaRPr lang="en-US" sz="10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this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79" name="Shape 79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481600" y="4936450"/>
            <a:ext cx="3350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8672759"/>
              </p:ext>
            </p:extLst>
          </p:nvPr>
        </p:nvGraphicFramePr>
        <p:xfrm>
          <a:off x="1015201" y="1260000"/>
          <a:ext cx="5997599" cy="39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969150" y="1429075"/>
            <a:ext cx="596445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Introduction: what are trends and why do they matter?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SzPts val="1100"/>
            </a:pPr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PESTLE: A tool for analyzing trends at a macro level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</a:p>
          <a:p>
            <a:pPr lvl="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Application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World Economic Forum: Global Risks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Trends at a micro-level: Looking at data</a:t>
            </a:r>
          </a:p>
          <a:p>
            <a:pPr lvl="0">
              <a:buSzPts val="1100"/>
            </a:pPr>
            <a:endParaRPr lang="en-US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100"/>
            </a:pPr>
            <a:endParaRPr lang="en-US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 Analysis: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Using data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88800" y="4936450"/>
            <a:ext cx="3278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280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best way to use data for trend analysis is to tell a story with the numbers.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key aspect of trend analysis is to explain the underlying cause.  It is not the size of the change.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underlying cause is usually what links the macro (PESTLE) to the micro (data).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Common types of trend (data) analysis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280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Variance analysis: Actual performance is compared to a benchmark or standard, e.g. actual revenue v. budgeted revenue.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Discrete change over time, e.g. from Point A to Point B. This is typically (End-Begin)/Begin. Revenue growth from 2012 to 2018.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Continuous change over time, e.g. compound annual growth rate (CAGR). Annual revenue growth from 2012 to 2018.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6010" y="3135612"/>
            <a:ext cx="5934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Group exercise</a:t>
            </a:r>
            <a:endParaRPr lang="en-US" sz="6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Group exercise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Divide into six teams of six to seven people as before.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 the Excel spreadsheets provided to conduct analysis for 10 minutes.  What do you think is relevant and why?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Each team will have one speaker report their findings to the entire group. Each speaker should only speak 2-3 minutes.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 analysis: Advantages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60000" y="4936450"/>
            <a:ext cx="3566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8432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Can detect significant variations over time.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Can reveal areas of operation meriting further investigation, i.e. auditing.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easily understood and communicated. 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readily accepted due to its widespread use.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0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(The above is from the Texas State Auditor’s Office Methodology Manual.)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 analysis: Disadvantages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24000" y="4936450"/>
            <a:ext cx="3926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640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calculations alone provide little insight into root causes.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benchmarks/bases may not always be clear.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  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Lack of knowledge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  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Changes in operations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  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Changes in financial reporting  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0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0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pl-PL" sz="10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0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0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(The above is from the Texas State Auditor’s Office Methodology Manual.)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766400" y="3128275"/>
            <a:ext cx="5611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Michael </a:t>
            </a:r>
            <a:r>
              <a:rPr lang="en-US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Troilo</a:t>
            </a:r>
            <a:r>
              <a:rPr lang="en-US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, PhD</a:t>
            </a:r>
            <a:endParaRPr lang="pl-PL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Wellspring Associate Professor of Finance </a:t>
            </a:r>
            <a:endParaRPr lang="pl-PL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International Business</a:t>
            </a:r>
            <a:endParaRPr lang="pl-PL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Trends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their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importance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90124" y="18288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According to 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Ferraz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(2013), trends are a “mindset for approaching future challenges and discovering new opportunities”.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Trends are “manifestations of change observed every day around us” (ibid).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Trend research helps organizations to adapt to fast change and “guides innovation from vision to downstream” (ibid).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Trend research can be a source of competitive advantage,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034250" y="2003625"/>
            <a:ext cx="388335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INFLUENCES ON TRENDS (FERRAZ, 2013)</a:t>
            </a:r>
          </a:p>
          <a:p>
            <a:pPr lvl="0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Demographic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Political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Technological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Socio-cultural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-PL" sz="18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Environmental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3632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Trend Framework (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Ferraz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, 2013)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90124" y="18288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Paradigm shifts (10-20 years): In what kind of world do we live?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Socio-cultural trends (5-10 years): How are societies and values changing?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Lifestyle trends (1-5 years): How are consumers changing?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Market trends (0-1 year): How are markets changing?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47925" y="499350"/>
            <a:ext cx="41144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decision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making for your organization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90124" y="21528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Analyzing the external environment.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Assessing your internal capabilities and how well you can respond to external forces. 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FontTx/>
              <a:buChar char="-"/>
            </a:pPr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Assisting with the definition of your organization’s strategy.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Aiding in the implementation of that strategy.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(This slide and the ones to follow are adapted from the FME Handbook,</a:t>
            </a:r>
            <a:endParaRPr lang="pl-PL" sz="10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“PESTLE Analysis: Strategy Skills” ISBN 978-1-62620-998-5)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PESTLE </a:t>
            </a:r>
            <a:r>
              <a:rPr lang="pl-PL" sz="18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ANALYSIS-EXTERNAL</a:t>
            </a:r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IMPACT FACTORS </a:t>
            </a:r>
          </a:p>
          <a:p>
            <a:pPr lvl="0"/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Political</a:t>
            </a: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Economic </a:t>
            </a: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Technological</a:t>
            </a: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Legal</a:t>
            </a:r>
          </a:p>
          <a:p>
            <a:pPr eaLnBrk="1" hangingPunct="1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Environmental</a:t>
            </a:r>
          </a:p>
          <a:p>
            <a:pPr lvl="0"/>
            <a:endParaRPr lang="en-US" sz="1800" dirty="0" smtClean="0"/>
          </a:p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Political: Government involvement in economy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68524" y="22248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State-owned enterprises v. private ownership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Stability of the government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Attitude of the government towards business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Amount of corruption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Tax policy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Trade policy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Level of bureaucracy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3724" y="146160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Productivity and growth outlook (GDP)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Monetary policy and inflation rates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Interest rates and credit availability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Fiscal policy 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Currency exchange rates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Level of investment v. consumption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1037</Words>
  <Application>Microsoft Office PowerPoint</Application>
  <PresentationFormat>Pokaz na ekranie (16:10)</PresentationFormat>
  <Paragraphs>218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Open Sans</vt:lpstr>
      <vt:lpstr>Calibri</vt:lpstr>
      <vt:lpstr>Simple Light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ACER</cp:lastModifiedBy>
  <cp:revision>14</cp:revision>
  <dcterms:modified xsi:type="dcterms:W3CDTF">2018-05-24T17:10:36Z</dcterms:modified>
</cp:coreProperties>
</file>